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56" autoAdjust="0"/>
  </p:normalViewPr>
  <p:slideViewPr>
    <p:cSldViewPr>
      <p:cViewPr varScale="1">
        <p:scale>
          <a:sx n="99" d="100"/>
          <a:sy n="99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E0C1EA-EF25-4208-90C1-515FE2D7F3E8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1A9FEC-0FB6-4B1A-BC8A-9B549DD89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План паркової </a:t>
            </a:r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зони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йц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2686050" cy="2000264"/>
          </a:xfrm>
          <a:prstGeom prst="rect">
            <a:avLst/>
          </a:prstGeom>
        </p:spPr>
      </p:pic>
      <p:pic>
        <p:nvPicPr>
          <p:cNvPr id="4" name="Рисунок 3" descr="ц12ц12ц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57166"/>
            <a:ext cx="2047875" cy="2228850"/>
          </a:xfrm>
          <a:prstGeom prst="rect">
            <a:avLst/>
          </a:prstGeom>
        </p:spPr>
      </p:pic>
      <p:pic>
        <p:nvPicPr>
          <p:cNvPr id="5" name="Рисунок 4" descr="ц12122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3786190"/>
            <a:ext cx="3147323" cy="2357454"/>
          </a:xfrm>
          <a:prstGeom prst="rect">
            <a:avLst/>
          </a:prstGeom>
        </p:spPr>
      </p:pic>
      <p:pic>
        <p:nvPicPr>
          <p:cNvPr id="6" name="Рисунок 5" descr="12121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3357562"/>
            <a:ext cx="2714644" cy="2857520"/>
          </a:xfrm>
          <a:prstGeom prst="rect">
            <a:avLst/>
          </a:prstGeom>
        </p:spPr>
      </p:pic>
      <p:pic>
        <p:nvPicPr>
          <p:cNvPr id="7" name="Рисунок 6" descr="9999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86182" y="714356"/>
            <a:ext cx="2071702" cy="27658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цівйц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216142" cy="668919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Стислий опис паркової 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зони</a:t>
            </a:r>
          </a:p>
          <a:p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Наша паркова зона буде одна з найкращих зон в світі.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Принаймі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ми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будем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задавати для цього багато зусиль, щоб Парк став кращим в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світі.Поставим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багато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каруселів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для малят,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лавків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для майбутніх мам та для стареньких дідусів та бабусь, 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обділемо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парк красивими дерева, які виростуть через пару років и будуть давати всьому селі Межиріч свіже повітря.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Специфікація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0004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1)500 роз)Всі рози буду жовтого кольору;</a:t>
            </a:r>
          </a:p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2)40 </a:t>
            </a:r>
            <a:r>
              <a:rPr lang="uk-UA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берез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Найсвіжіших и найкращих;</a:t>
            </a:r>
          </a:p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3)10 дубів)Найбільших и найкрасивіших;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Озеленення</a:t>
            </a:r>
            <a:endParaRPr lang="ru-RU"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ціф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45024" cy="6858000"/>
          </a:xfrm>
          <a:prstGeom prst="rect">
            <a:avLst/>
          </a:prstGeom>
        </p:spPr>
      </p:pic>
      <p:pic>
        <p:nvPicPr>
          <p:cNvPr id="4" name="Содержимое 3" descr="shokoladnyj-fontan-80s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38834" y="857232"/>
            <a:ext cx="3105166" cy="54159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Інфроструктура</a:t>
            </a:r>
            <a:endParaRPr lang="ru-RU"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714488"/>
          <a:ext cx="6096000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Фонтани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Шоколадний фонтан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Лавки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Рози жовті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Дерева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 штуки по 30000 грн.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uk-UA" dirty="0" smtClean="0"/>
                        <a:t>80см.</a:t>
                      </a:r>
                    </a:p>
                    <a:p>
                      <a:pPr marL="342900" indent="-342900">
                        <a:buAutoNum type="arabicPlain"/>
                      </a:pPr>
                      <a:r>
                        <a:rPr lang="uk-UA" dirty="0" smtClean="0"/>
                        <a:t>650 </a:t>
                      </a:r>
                      <a:r>
                        <a:rPr lang="uk-UA" dirty="0" err="1" smtClean="0"/>
                        <a:t>ц.о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 штук по 1600 грн.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Консуела-1м,по</a:t>
                      </a:r>
                      <a:r>
                        <a:rPr lang="uk-UA" baseline="0" dirty="0" smtClean="0"/>
                        <a:t> 30 грн.500 штук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Дуби-10</a:t>
                      </a:r>
                      <a:r>
                        <a:rPr lang="uk-UA" baseline="0" dirty="0" smtClean="0"/>
                        <a:t> штук по 6м,40 </a:t>
                      </a:r>
                      <a:r>
                        <a:rPr lang="uk-UA" baseline="0" dirty="0" err="1" smtClean="0"/>
                        <a:t>берез</a:t>
                      </a:r>
                      <a:r>
                        <a:rPr lang="uk-UA" baseline="0" dirty="0" smtClean="0"/>
                        <a:t> по 50 грн.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1e4f09ff6_967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Ітогова</a:t>
            </a:r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ціна </a:t>
            </a:r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дорівнює - 160000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Гривень.Ми</a:t>
            </a:r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сподіваємося принести людям ДОБРО та ЩАСТЯ.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Загальна вартість проекту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e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2088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Підготовив</a:t>
            </a:r>
          </a:p>
          <a:p>
            <a:r>
              <a:rPr lang="uk-UA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uk-UA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чень 10 класу</a:t>
            </a:r>
          </a:p>
          <a:p>
            <a:r>
              <a:rPr lang="uk-UA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Солодкий Вадим</a:t>
            </a:r>
            <a:endParaRPr lang="ru-RU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spc="0" dirty="0" smtClean="0">
                <a:ln/>
                <a:solidFill>
                  <a:schemeClr val="accent3"/>
                </a:solidFill>
                <a:effectLst/>
              </a:rPr>
              <a:t>Проект:” озеленення паркової  зони ”</a:t>
            </a:r>
            <a:endParaRPr lang="ru-RU" b="1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157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План паркової зони </vt:lpstr>
      <vt:lpstr>Специфікація</vt:lpstr>
      <vt:lpstr>Озеленення</vt:lpstr>
      <vt:lpstr>Інфроструктура</vt:lpstr>
      <vt:lpstr>Загальна вартість проекту</vt:lpstr>
      <vt:lpstr>Проект:” озеленення паркової  зони ”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Проект:” озеленення паркової  зони ”</dc:title>
  <dc:creator>Учень-01</dc:creator>
  <cp:lastModifiedBy>Учень-01</cp:lastModifiedBy>
  <cp:revision>7</cp:revision>
  <dcterms:created xsi:type="dcterms:W3CDTF">2013-10-24T06:40:26Z</dcterms:created>
  <dcterms:modified xsi:type="dcterms:W3CDTF">2013-11-07T08:19:17Z</dcterms:modified>
</cp:coreProperties>
</file>