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C94E21-3974-48BE-82C9-79B0C1AE0F01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6F93213-DFAF-4989-8967-A6BB8C39DFD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A1%D0%B0%D1%82%D1%83%D1%80%D0%BD" TargetMode="External"/><Relationship Id="rId13" Type="http://schemas.openxmlformats.org/officeDocument/2006/relationships/hyperlink" Target="http://ua-referat.com/%D0%A1%D0%BE%D0%BD%D1%86%D0%B5" TargetMode="External"/><Relationship Id="rId18" Type="http://schemas.openxmlformats.org/officeDocument/2006/relationships/hyperlink" Target="http://ua-referat.com/%D0%A2%D0%B5%D0%BB%D0%B5%D1%81%D0%BA%D0%BE%D0%BF" TargetMode="External"/><Relationship Id="rId3" Type="http://schemas.openxmlformats.org/officeDocument/2006/relationships/hyperlink" Target="http://ua-referat.com/%D0%9C%D0%B5%D1%80%D0%BA%D1%83%D1%80%D1%96%D0%B9" TargetMode="External"/><Relationship Id="rId21" Type="http://schemas.openxmlformats.org/officeDocument/2006/relationships/hyperlink" Target="http://ua-referat.com/%D0%9F%D0%BB%D0%B0%D0%BD%D0%B5%D1%82%D0%B8" TargetMode="External"/><Relationship Id="rId7" Type="http://schemas.openxmlformats.org/officeDocument/2006/relationships/hyperlink" Target="http://ua-referat.com/%D0%AE%D0%BF%D1%96%D1%82%D0%B5%D1%80" TargetMode="External"/><Relationship Id="rId12" Type="http://schemas.openxmlformats.org/officeDocument/2006/relationships/hyperlink" Target="http://ua-referat.com/%D0%97%D1%96%D1%80%D0%BA%D0%B8" TargetMode="External"/><Relationship Id="rId17" Type="http://schemas.openxmlformats.org/officeDocument/2006/relationships/hyperlink" Target="http://ua-referat.com/%D0%A1%D0%B2%D1%96%D1%82%D0%BB%D0%BE" TargetMode="External"/><Relationship Id="rId2" Type="http://schemas.openxmlformats.org/officeDocument/2006/relationships/hyperlink" Target="http://ua-referat.com/%D0%A1%D0%BE%D0%BD%D1%8F%D1%87%D0%BD%D0%B0_%D1%81%D0%B8%D1%81%D1%82%D0%B5%D0%BC%D0%B0" TargetMode="External"/><Relationship Id="rId16" Type="http://schemas.openxmlformats.org/officeDocument/2006/relationships/hyperlink" Target="http://ua-referat.com/%D0%97%D1%96%D1%80%D0%BA%D0%B0" TargetMode="External"/><Relationship Id="rId20" Type="http://schemas.openxmlformats.org/officeDocument/2006/relationships/hyperlink" Target="http://ua-referat.com/%D0%96%D0%B8%D1%82%D1%82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C%D0%B0%D1%80%D1%81" TargetMode="External"/><Relationship Id="rId11" Type="http://schemas.openxmlformats.org/officeDocument/2006/relationships/hyperlink" Target="http://ua-referat.com/%D0%9F%D0%BB%D1%83%D1%82%D0%BE%D0%BD" TargetMode="External"/><Relationship Id="rId24" Type="http://schemas.openxmlformats.org/officeDocument/2006/relationships/hyperlink" Target="http://ua-referat.com/%D0%9F%D0%BB%D0%B0%D0%BD%D0%B5%D1%82%D0%B8-%D0%B3%D1%96%D0%B3%D0%B0%D0%BD%D1%82%D0%B8" TargetMode="External"/><Relationship Id="rId5" Type="http://schemas.openxmlformats.org/officeDocument/2006/relationships/hyperlink" Target="http://ua-referat.com/%D0%97%D0%B5%D0%BC%D0%BB%D1%8F" TargetMode="External"/><Relationship Id="rId15" Type="http://schemas.openxmlformats.org/officeDocument/2006/relationships/hyperlink" Target="http://ua-referat.com/%D0%A1%D0%B0%D0%BC%D0%B5" TargetMode="External"/><Relationship Id="rId23" Type="http://schemas.openxmlformats.org/officeDocument/2006/relationships/hyperlink" Target="http://ua-referat.com/%D0%A9%D1%96%D0%BB%D1%8C%D0%BD%D1%96%D1%81%D1%82%D1%8C" TargetMode="External"/><Relationship Id="rId10" Type="http://schemas.openxmlformats.org/officeDocument/2006/relationships/hyperlink" Target="http://ua-referat.com/%D0%9D%D0%B5%D0%BF%D1%82%D1%83%D0%BD" TargetMode="External"/><Relationship Id="rId19" Type="http://schemas.openxmlformats.org/officeDocument/2006/relationships/hyperlink" Target="http://ua-referat.com/%D0%9F%D0%BB%D0%B0%D0%BD%D0%B5%D1%82%D0%BD%D0%B0_%D1%81%D0%B8%D1%81%D1%82%D0%B5%D0%BC%D0%B0" TargetMode="External"/><Relationship Id="rId4" Type="http://schemas.openxmlformats.org/officeDocument/2006/relationships/hyperlink" Target="http://ua-referat.com/%D0%92%D0%B5%D0%BD%D0%B5%D1%80%D0%B0" TargetMode="External"/><Relationship Id="rId9" Type="http://schemas.openxmlformats.org/officeDocument/2006/relationships/hyperlink" Target="http://ua-referat.com/%D0%A3%D1%80%D0%B0%D0%BD" TargetMode="External"/><Relationship Id="rId14" Type="http://schemas.openxmlformats.org/officeDocument/2006/relationships/hyperlink" Target="http://ua-referat.com/%D0%A2%D1%96%D0%BB%D0%BE" TargetMode="External"/><Relationship Id="rId22" Type="http://schemas.openxmlformats.org/officeDocument/2006/relationships/hyperlink" Target="http://ua-referat.com/%D0%A1%D0%BA%D0%BB%D0%B0%D0%B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</a:t>
            </a:r>
            <a:br>
              <a:rPr lang="uk-UA" dirty="0" smtClean="0"/>
            </a:br>
            <a:r>
              <a:rPr lang="uk-UA" dirty="0" smtClean="0"/>
              <a:t>Рух планет сонячної системи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Підготовив учень 11 класу</a:t>
            </a:r>
          </a:p>
          <a:p>
            <a:r>
              <a:rPr lang="uk-UA" dirty="0" smtClean="0"/>
              <a:t>Солодкий Вадим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        </a:t>
            </a:r>
            <a:r>
              <a:rPr lang="uk-UA" sz="3600" dirty="0" smtClean="0">
                <a:solidFill>
                  <a:srgbClr val="FFFF00"/>
                </a:solidFill>
              </a:rPr>
              <a:t>РІЧНИЙ РУХ ЗЕМЛІ НАВКОЛО СОНЦЯ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1f4038403e343e373d30324142323e 5 1a3e404835323d4e3a-1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6972492" cy="4464496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00B050"/>
                </a:solidFill>
              </a:rPr>
              <a:t>    ПЛАНЕТИ СОНЯЧНОЇ СИСТЕМИ</a:t>
            </a:r>
            <a:endParaRPr lang="ru-RU" sz="40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dirty="0" err="1" smtClean="0">
                <a:hlinkClick r:id="rId2" tooltip="Сонячна система"/>
              </a:rPr>
              <a:t>Сонячна</a:t>
            </a:r>
            <a:r>
              <a:rPr lang="ru-RU" sz="1400" dirty="0" smtClean="0">
                <a:hlinkClick r:id="rId2" tooltip="Сонячна система"/>
              </a:rPr>
              <a:t> система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4,6 млрд.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тому.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планет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Сонцем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Сонячну</a:t>
            </a:r>
            <a:r>
              <a:rPr lang="ru-RU" sz="1400" dirty="0" smtClean="0"/>
              <a:t> систему. </a:t>
            </a:r>
            <a:r>
              <a:rPr lang="ru-RU" sz="1400" dirty="0" err="1" smtClean="0">
                <a:hlinkClick r:id="rId3" tooltip="Меркурій"/>
              </a:rPr>
              <a:t>Меркурій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4" tooltip="Венера"/>
              </a:rPr>
              <a:t>Венера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5" tooltip="Земля"/>
              </a:rPr>
              <a:t>Земля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6" tooltip="Марс"/>
              </a:rPr>
              <a:t>Марс</a:t>
            </a:r>
            <a:r>
              <a:rPr lang="ru-RU" sz="1400" dirty="0" smtClean="0"/>
              <a:t>, </a:t>
            </a:r>
            <a:r>
              <a:rPr lang="ru-RU" sz="1400" dirty="0" err="1" smtClean="0">
                <a:hlinkClick r:id="rId7" tooltip="Юпітер"/>
              </a:rPr>
              <a:t>Юпітер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8" tooltip="Сатурн"/>
              </a:rPr>
              <a:t>Сатурн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9" tooltip="Уран"/>
              </a:rPr>
              <a:t>Уран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10" tooltip="Нептун"/>
              </a:rPr>
              <a:t>Нептун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11" tooltip="Плутон"/>
              </a:rPr>
              <a:t>Плутон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своїми</a:t>
            </a:r>
            <a:r>
              <a:rPr lang="ru-RU" sz="1400" dirty="0" smtClean="0"/>
              <a:t> 57 </a:t>
            </a:r>
            <a:r>
              <a:rPr lang="ru-RU" sz="1400" dirty="0" err="1" smtClean="0"/>
              <a:t>супутниками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звертаються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масивної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12" tooltip="Зірки"/>
              </a:rPr>
              <a:t>зірки</a:t>
            </a:r>
            <a:r>
              <a:rPr lang="ru-RU" sz="1400" dirty="0" smtClean="0"/>
              <a:t> по </a:t>
            </a:r>
            <a:r>
              <a:rPr lang="ru-RU" sz="1400" dirty="0" err="1" smtClean="0"/>
              <a:t>еліптичних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орбітах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err="1" smtClean="0">
                <a:hlinkClick r:id="rId13" tooltip="Сонце"/>
              </a:rPr>
              <a:t>Сонце</a:t>
            </a:r>
            <a:r>
              <a:rPr lang="ru-RU" sz="1400" dirty="0" smtClean="0"/>
              <a:t> - </a:t>
            </a:r>
            <a:r>
              <a:rPr lang="ru-RU" sz="1400" dirty="0" err="1" smtClean="0"/>
              <a:t>центральне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14" tooltip="Тіло"/>
              </a:rPr>
              <a:t>тіло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Сонячної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 - </a:t>
            </a:r>
            <a:r>
              <a:rPr lang="ru-RU" sz="1400" dirty="0" err="1" smtClean="0"/>
              <a:t>представляє</a:t>
            </a:r>
            <a:r>
              <a:rPr lang="ru-RU" sz="1400" dirty="0" smtClean="0"/>
              <a:t> собою </a:t>
            </a:r>
            <a:r>
              <a:rPr lang="ru-RU" sz="1400" dirty="0" err="1" smtClean="0"/>
              <a:t>гарячий</a:t>
            </a:r>
            <a:r>
              <a:rPr lang="ru-RU" sz="1400" dirty="0" smtClean="0"/>
              <a:t> </a:t>
            </a:r>
            <a:r>
              <a:rPr lang="ru-RU" sz="1400" dirty="0" err="1" smtClean="0"/>
              <a:t>газова</a:t>
            </a:r>
            <a:r>
              <a:rPr lang="ru-RU" sz="1400" dirty="0" smtClean="0"/>
              <a:t> куля. </a:t>
            </a:r>
            <a:r>
              <a:rPr lang="ru-RU" sz="1400" dirty="0" err="1" smtClean="0"/>
              <a:t>Воно</a:t>
            </a:r>
            <a:r>
              <a:rPr lang="ru-RU" sz="1400" dirty="0" smtClean="0"/>
              <a:t> в 750 </a:t>
            </a:r>
            <a:r>
              <a:rPr lang="ru-RU" sz="1400" dirty="0" err="1" smtClean="0"/>
              <a:t>разів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перевершує</a:t>
            </a:r>
            <a:r>
              <a:rPr lang="ru-RU" sz="1400" dirty="0" smtClean="0"/>
              <a:t> за </a:t>
            </a:r>
            <a:r>
              <a:rPr lang="ru-RU" sz="1400" dirty="0" err="1" smtClean="0"/>
              <a:t>масою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тіла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Сонячної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узяті</a:t>
            </a:r>
            <a:r>
              <a:rPr lang="ru-RU" sz="1400" dirty="0" smtClean="0"/>
              <a:t>. </a:t>
            </a:r>
            <a:r>
              <a:rPr lang="ru-RU" sz="1400" dirty="0" err="1" smtClean="0">
                <a:hlinkClick r:id="rId15" tooltip="Саме"/>
              </a:rPr>
              <a:t>Саме</a:t>
            </a:r>
            <a:r>
              <a:rPr lang="ru-RU" sz="1400" dirty="0" smtClean="0"/>
              <a:t> тому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в </a:t>
            </a:r>
            <a:r>
              <a:rPr lang="ru-RU" sz="1400" dirty="0" err="1" smtClean="0"/>
              <a:t>Сонячній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наближено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навколо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. Землю </a:t>
            </a:r>
            <a:r>
              <a:rPr lang="ru-RU" sz="1400" dirty="0" err="1" smtClean="0">
                <a:hlinkClick r:id="rId13" tooltip="Сонце"/>
              </a:rPr>
              <a:t>Сонце</a:t>
            </a:r>
            <a:r>
              <a:rPr lang="ru-RU" sz="1400" dirty="0" smtClean="0"/>
              <a:t> "</a:t>
            </a:r>
            <a:r>
              <a:rPr lang="ru-RU" sz="1400" dirty="0" err="1" smtClean="0"/>
              <a:t>переважує</a:t>
            </a:r>
            <a:r>
              <a:rPr lang="ru-RU" sz="1400" dirty="0" smtClean="0"/>
              <a:t>" в 330 </a:t>
            </a:r>
            <a:r>
              <a:rPr lang="ru-RU" sz="1400" dirty="0" err="1" smtClean="0"/>
              <a:t>тисяч</a:t>
            </a:r>
            <a:r>
              <a:rPr lang="ru-RU" sz="1400" dirty="0" smtClean="0"/>
              <a:t> </a:t>
            </a:r>
            <a:r>
              <a:rPr lang="ru-RU" sz="1400" dirty="0" err="1" smtClean="0"/>
              <a:t>разів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err="1" smtClean="0"/>
              <a:t>Сонце</a:t>
            </a:r>
            <a:r>
              <a:rPr lang="ru-RU" sz="1400" dirty="0" smtClean="0"/>
              <a:t> - </a:t>
            </a:r>
            <a:r>
              <a:rPr lang="ru-RU" sz="1400" dirty="0" err="1" smtClean="0"/>
              <a:t>найближча</a:t>
            </a:r>
            <a:r>
              <a:rPr lang="ru-RU" sz="1400" dirty="0" smtClean="0"/>
              <a:t> до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16" tooltip="Зірка"/>
              </a:rPr>
              <a:t>зірка</a:t>
            </a:r>
            <a:r>
              <a:rPr lang="ru-RU" sz="1400" dirty="0" smtClean="0"/>
              <a:t>, </a:t>
            </a:r>
            <a:r>
              <a:rPr lang="ru-RU" sz="1400" dirty="0" err="1" smtClean="0"/>
              <a:t>воно</a:t>
            </a:r>
            <a:r>
              <a:rPr lang="ru-RU" sz="1400" dirty="0" smtClean="0"/>
              <a:t> - </a:t>
            </a:r>
            <a:r>
              <a:rPr lang="ru-RU" sz="1400" dirty="0" err="1" smtClean="0"/>
              <a:t>єдина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зірок</a:t>
            </a:r>
            <a:r>
              <a:rPr lang="ru-RU" sz="1400" dirty="0" smtClean="0"/>
              <a:t>, чий </a:t>
            </a:r>
            <a:r>
              <a:rPr lang="ru-RU" sz="1400" dirty="0" err="1" smtClean="0"/>
              <a:t>видимий</a:t>
            </a:r>
            <a:r>
              <a:rPr lang="ru-RU" sz="1400" dirty="0" smtClean="0"/>
              <a:t> диск </a:t>
            </a:r>
            <a:r>
              <a:rPr lang="ru-RU" sz="1400" dirty="0" err="1" smtClean="0"/>
              <a:t>помітний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неозброєним</a:t>
            </a:r>
            <a:r>
              <a:rPr lang="ru-RU" sz="1400" dirty="0" smtClean="0"/>
              <a:t> оком.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зірки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віддалені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нас на </a:t>
            </a:r>
            <a:r>
              <a:rPr lang="ru-RU" sz="1400" dirty="0" err="1" smtClean="0">
                <a:hlinkClick r:id="rId17" tooltip="Світло"/>
              </a:rPr>
              <a:t>світлові</a:t>
            </a:r>
            <a:r>
              <a:rPr lang="ru-RU" sz="1400" dirty="0" smtClean="0"/>
              <a:t> роки,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розгляді</a:t>
            </a:r>
            <a:r>
              <a:rPr lang="ru-RU" sz="1400" dirty="0" smtClean="0"/>
              <a:t> у </a:t>
            </a:r>
            <a:r>
              <a:rPr lang="ru-RU" sz="1400" dirty="0" err="1" smtClean="0"/>
              <a:t>найпотужніші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18" tooltip="Телескоп"/>
              </a:rPr>
              <a:t>телескопи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відкривають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жодних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подробиць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поверхонь</a:t>
            </a:r>
            <a:r>
              <a:rPr lang="ru-RU" sz="1400" dirty="0" smtClean="0"/>
              <a:t>. </a:t>
            </a:r>
            <a:r>
              <a:rPr lang="ru-RU" sz="1400" dirty="0" err="1" smtClean="0">
                <a:hlinkClick r:id="rId17" tooltip="Світло"/>
              </a:rPr>
              <a:t>Світло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доходить до нас за </a:t>
            </a:r>
            <a:r>
              <a:rPr lang="ru-RU" sz="1400" dirty="0" err="1" smtClean="0"/>
              <a:t>вісім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третиною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хвилин</a:t>
            </a:r>
            <a:r>
              <a:rPr lang="ru-RU" sz="1400" dirty="0" smtClean="0"/>
              <a:t>. За </a:t>
            </a:r>
            <a:r>
              <a:rPr lang="ru-RU" sz="1400" dirty="0" err="1" smtClean="0"/>
              <a:t>однією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гіпотез</a:t>
            </a:r>
            <a:r>
              <a:rPr lang="ru-RU" sz="1400" dirty="0" smtClean="0"/>
              <a:t>, </a:t>
            </a:r>
            <a:r>
              <a:rPr lang="ru-RU" sz="1400" dirty="0" err="1" smtClean="0">
                <a:hlinkClick r:id="rId15" tooltip="Саме"/>
              </a:rPr>
              <a:t>саме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Сонцем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утворилася</a:t>
            </a:r>
            <a:r>
              <a:rPr lang="ru-RU" sz="1400" dirty="0" smtClean="0"/>
              <a:t> наша </a:t>
            </a:r>
            <a:r>
              <a:rPr lang="ru-RU" sz="1400" dirty="0" err="1" smtClean="0">
                <a:hlinkClick r:id="rId19" tooltip="Планетна система"/>
              </a:rPr>
              <a:t>планетна</a:t>
            </a:r>
            <a:r>
              <a:rPr lang="ru-RU" sz="1400" dirty="0" smtClean="0">
                <a:hlinkClick r:id="rId19" tooltip="Планетна система"/>
              </a:rPr>
              <a:t> система</a:t>
            </a:r>
            <a:r>
              <a:rPr lang="ru-RU" sz="1400" dirty="0" smtClean="0"/>
              <a:t>,</a:t>
            </a:r>
            <a:r>
              <a:rPr lang="ru-RU" sz="1400" dirty="0" smtClean="0">
                <a:hlinkClick r:id="rId5" tooltip="Земля"/>
              </a:rPr>
              <a:t> Земля</a:t>
            </a:r>
            <a:r>
              <a:rPr lang="ru-RU" sz="1400" dirty="0" smtClean="0"/>
              <a:t>, а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20" tooltip="Життя"/>
              </a:rPr>
              <a:t>життя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ній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>Як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зірки</a:t>
            </a:r>
            <a:r>
              <a:rPr lang="ru-RU" sz="1400" dirty="0" smtClean="0"/>
              <a:t>, </a:t>
            </a:r>
            <a:r>
              <a:rPr lang="ru-RU" sz="1400" dirty="0" err="1" smtClean="0"/>
              <a:t>Сонце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народилося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зіщулена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газопилової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туманності</a:t>
            </a:r>
            <a:r>
              <a:rPr lang="ru-RU" sz="1400" dirty="0" smtClean="0"/>
              <a:t>. У </a:t>
            </a:r>
            <a:r>
              <a:rPr lang="ru-RU" sz="1400" dirty="0" err="1" smtClean="0"/>
              <a:t>центральній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частині</a:t>
            </a:r>
            <a:r>
              <a:rPr lang="ru-RU" sz="1400" dirty="0" smtClean="0"/>
              <a:t> температура на </a:t>
            </a:r>
            <a:r>
              <a:rPr lang="ru-RU" sz="1400" dirty="0" err="1" smtClean="0"/>
              <a:t>Сонці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дорівнює</a:t>
            </a:r>
            <a:r>
              <a:rPr lang="ru-RU" sz="1400" dirty="0" smtClean="0"/>
              <a:t> 15.000.000 К, а </a:t>
            </a:r>
            <a:r>
              <a:rPr lang="ru-RU" sz="1400" dirty="0" err="1" smtClean="0"/>
              <a:t>тиск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досягає</a:t>
            </a:r>
            <a:r>
              <a:rPr lang="ru-RU" sz="1400" dirty="0" smtClean="0"/>
              <a:t> </a:t>
            </a:r>
            <a:r>
              <a:rPr lang="ru-RU" sz="1400" dirty="0" err="1" smtClean="0"/>
              <a:t>сотні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мільярдів</a:t>
            </a:r>
            <a:r>
              <a:rPr lang="ru-RU" sz="1400" dirty="0" smtClean="0"/>
              <a:t> атмосфер. </a:t>
            </a:r>
            <a:br>
              <a:rPr lang="ru-RU" sz="1400" dirty="0" smtClean="0"/>
            </a:b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21" tooltip="Планети"/>
              </a:rPr>
              <a:t>планети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умовно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розділені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дві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великі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схожий </a:t>
            </a:r>
            <a:r>
              <a:rPr lang="ru-RU" sz="1400" dirty="0" err="1" smtClean="0"/>
              <a:t>хімічний</a:t>
            </a:r>
            <a:r>
              <a:rPr lang="ru-RU" sz="1400" dirty="0" smtClean="0"/>
              <a:t> </a:t>
            </a:r>
            <a:r>
              <a:rPr lang="ru-RU" sz="1400" dirty="0" smtClean="0">
                <a:hlinkClick r:id="rId22" tooltip="Склад"/>
              </a:rPr>
              <a:t>склад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середню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23" tooltip="Щільність"/>
              </a:rPr>
              <a:t>щільність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зіставні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розміри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err="1" smtClean="0"/>
              <a:t>Внутрішня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земна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(</a:t>
            </a:r>
            <a:r>
              <a:rPr lang="ru-RU" sz="1400" dirty="0" err="1" smtClean="0"/>
              <a:t>розташовані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ближче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) - </a:t>
            </a:r>
            <a:r>
              <a:rPr lang="ru-RU" sz="1400" dirty="0" err="1" smtClean="0"/>
              <a:t>до</a:t>
            </a:r>
            <a:r>
              <a:rPr lang="ru-RU" sz="1400" dirty="0" smtClean="0"/>
              <a:t>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</a:t>
            </a:r>
            <a:r>
              <a:rPr lang="ru-RU" sz="1400" dirty="0" err="1" smtClean="0"/>
              <a:t>входять</a:t>
            </a:r>
            <a:r>
              <a:rPr lang="ru-RU" sz="1400" dirty="0" smtClean="0"/>
              <a:t> </a:t>
            </a:r>
            <a:r>
              <a:rPr lang="ru-RU" sz="1400" dirty="0" err="1" smtClean="0">
                <a:hlinkClick r:id="rId3" tooltip="Меркурій"/>
              </a:rPr>
              <a:t>Меркурій</a:t>
            </a:r>
            <a:r>
              <a:rPr lang="ru-RU" sz="1400" dirty="0" smtClean="0"/>
              <a:t>,</a:t>
            </a:r>
            <a:r>
              <a:rPr lang="ru-RU" sz="1400" dirty="0" smtClean="0">
                <a:hlinkClick r:id="rId4" tooltip="Венера"/>
              </a:rPr>
              <a:t> Венера</a:t>
            </a:r>
            <a:r>
              <a:rPr lang="ru-RU" sz="1400" dirty="0" smtClean="0"/>
              <a:t>, Земля,</a:t>
            </a:r>
            <a:r>
              <a:rPr lang="ru-RU" sz="1400" dirty="0" smtClean="0">
                <a:hlinkClick r:id="rId6" tooltip="Марс"/>
              </a:rPr>
              <a:t> Марс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err="1" smtClean="0"/>
              <a:t>Зовнішня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(</a:t>
            </a:r>
            <a:r>
              <a:rPr lang="ru-RU" sz="1400" dirty="0" err="1" smtClean="0">
                <a:hlinkClick r:id="rId24" tooltip="Планети-гіганти"/>
              </a:rPr>
              <a:t>планети-гіганти</a:t>
            </a:r>
            <a:r>
              <a:rPr lang="ru-RU" sz="1400" dirty="0" smtClean="0"/>
              <a:t>) - до </a:t>
            </a:r>
            <a:r>
              <a:rPr lang="ru-RU" sz="1400" dirty="0" err="1" smtClean="0"/>
              <a:t>неї</a:t>
            </a:r>
            <a:r>
              <a:rPr lang="ru-RU" sz="1400" dirty="0" smtClean="0"/>
              <a:t> </a:t>
            </a:r>
            <a:r>
              <a:rPr lang="ru-RU" sz="1400" dirty="0" err="1" smtClean="0"/>
              <a:t>входять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</a:t>
            </a:r>
            <a:r>
              <a:rPr lang="ru-RU" sz="1400" dirty="0" smtClean="0"/>
              <a:t>,</a:t>
            </a:r>
            <a:r>
              <a:rPr lang="ru-RU" sz="1400" dirty="0" smtClean="0">
                <a:hlinkClick r:id="rId8" tooltip="Сатурн"/>
              </a:rPr>
              <a:t> Сатурн</a:t>
            </a:r>
            <a:r>
              <a:rPr lang="ru-RU" sz="1400" dirty="0" smtClean="0"/>
              <a:t>,</a:t>
            </a:r>
            <a:r>
              <a:rPr lang="ru-RU" sz="1400" dirty="0" smtClean="0">
                <a:hlinkClick r:id="rId9" tooltip="Уран"/>
              </a:rPr>
              <a:t> Уран</a:t>
            </a:r>
            <a:r>
              <a:rPr lang="ru-RU" sz="1400" dirty="0" smtClean="0"/>
              <a:t>,</a:t>
            </a:r>
            <a:r>
              <a:rPr lang="ru-RU" sz="1400" dirty="0" smtClean="0">
                <a:hlinkClick r:id="rId10" tooltip="Нептун"/>
              </a:rPr>
              <a:t> Нептун</a:t>
            </a:r>
            <a:r>
              <a:rPr lang="ru-RU" sz="1400" dirty="0" smtClean="0"/>
              <a:t>. 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0066FF"/>
                </a:solidFill>
              </a:rPr>
              <a:t>       ЗОБРАЖЕННЯ ПЛАНЕТ НА МАЛЮНКУ</a:t>
            </a:r>
            <a:endParaRPr lang="ru-RU" sz="3600" dirty="0">
              <a:solidFill>
                <a:srgbClr val="0066FF"/>
              </a:solidFill>
            </a:endParaRPr>
          </a:p>
        </p:txBody>
      </p:sp>
      <p:pic>
        <p:nvPicPr>
          <p:cNvPr id="4" name="Рисунок 3" descr="339851_html_m278c490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8136904" cy="360662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АНОТОВАНИЙ СПИСОК КОРОТКИХ ПОСИЛАНЬ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3200" dirty="0" smtClean="0"/>
              <a:t>1.</a:t>
            </a:r>
            <a:r>
              <a:rPr lang="en-US" sz="3200" dirty="0" smtClean="0"/>
              <a:t> https://</a:t>
            </a:r>
            <a:r>
              <a:rPr lang="en-US" sz="3200" dirty="0" smtClean="0"/>
              <a:t>www.google.com.ua</a:t>
            </a:r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endParaRPr lang="uk-UA" sz="3200" dirty="0" smtClean="0"/>
          </a:p>
          <a:p>
            <a:pPr>
              <a:buNone/>
            </a:pPr>
            <a:endParaRPr lang="uk-UA" sz="3200" dirty="0" smtClean="0"/>
          </a:p>
          <a:p>
            <a:pPr>
              <a:buNone/>
            </a:pPr>
            <a:r>
              <a:rPr lang="uk-UA" sz="3200" dirty="0" smtClean="0"/>
              <a:t>2.</a:t>
            </a:r>
            <a:r>
              <a:rPr lang="en-US" sz="3200" dirty="0" smtClean="0"/>
              <a:t> http://</a:t>
            </a:r>
            <a:r>
              <a:rPr lang="en-US" sz="3200" dirty="0" smtClean="0"/>
              <a:t>ua-referat.com</a:t>
            </a:r>
            <a:endParaRPr lang="ru-RU" sz="3200" dirty="0"/>
          </a:p>
        </p:txBody>
      </p:sp>
      <p:pic>
        <p:nvPicPr>
          <p:cNvPr id="4" name="Рисунок 3" descr="1288012b6fa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4195742" cy="2664296"/>
          </a:xfrm>
          <a:prstGeom prst="rect">
            <a:avLst/>
          </a:prstGeom>
        </p:spPr>
      </p:pic>
      <p:pic>
        <p:nvPicPr>
          <p:cNvPr id="5" name="Рисунок 4" descr="mer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509120"/>
            <a:ext cx="3699438" cy="2016224"/>
          </a:xfrm>
          <a:prstGeom prst="rect">
            <a:avLst/>
          </a:prstGeom>
        </p:spPr>
      </p:pic>
      <p:pic>
        <p:nvPicPr>
          <p:cNvPr id="6" name="Рисунок 5" descr="косм 77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1700808"/>
            <a:ext cx="2972841" cy="2016224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</TotalTime>
  <Words>89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Презентація на тему Рух планет сонячної системи</vt:lpstr>
      <vt:lpstr>        РІЧНИЙ РУХ ЗЕМЛІ НАВКОЛО СОНЦЯ</vt:lpstr>
      <vt:lpstr>    ПЛАНЕТИ СОНЯЧНОЇ СИСТЕМИ</vt:lpstr>
      <vt:lpstr>       ЗОБРАЖЕННЯ ПЛАНЕТ НА МАЛЮНКУ</vt:lpstr>
      <vt:lpstr>АНОТОВАНИЙ СПИСОК КОРОТКИХ ПОСИЛАНЬ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Учень 01</dc:creator>
  <cp:lastModifiedBy>Учень 01</cp:lastModifiedBy>
  <cp:revision>4</cp:revision>
  <dcterms:created xsi:type="dcterms:W3CDTF">2015-01-30T09:32:55Z</dcterms:created>
  <dcterms:modified xsi:type="dcterms:W3CDTF">2015-01-30T10:08:02Z</dcterms:modified>
</cp:coreProperties>
</file>