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293BF2-9AE5-4D25-84E7-C4BD05BBEAA5}" type="datetimeFigureOut">
              <a:rPr lang="ru-RU" smtClean="0"/>
              <a:t>21.03.2014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90F347-315A-4048-859D-0FF7843D4D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Підготовив учень 10 класу Солодкий Вадим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</a:t>
            </a:r>
            <a:r>
              <a:rPr lang="uk-UA" dirty="0" smtClean="0"/>
              <a:t>Мій будинок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Кухня</a:t>
            </a:r>
            <a:endParaRPr lang="ru-RU" dirty="0"/>
          </a:p>
        </p:txBody>
      </p:sp>
      <p:pic>
        <p:nvPicPr>
          <p:cNvPr id="4" name="Рисунок 3" descr="Кух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7166"/>
            <a:ext cx="5072852" cy="2894229"/>
          </a:xfrm>
          <a:prstGeom prst="rect">
            <a:avLst/>
          </a:prstGeom>
        </p:spPr>
      </p:pic>
      <p:pic>
        <p:nvPicPr>
          <p:cNvPr id="6" name="Рисунок 5" descr="Кухня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464347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Ванна кімната</a:t>
            </a:r>
            <a:endParaRPr lang="ru-RU" dirty="0"/>
          </a:p>
        </p:txBody>
      </p:sp>
      <p:pic>
        <p:nvPicPr>
          <p:cNvPr id="4" name="Рисунок 3" descr="Ванн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000108"/>
            <a:ext cx="4572032" cy="2608495"/>
          </a:xfrm>
          <a:prstGeom prst="rect">
            <a:avLst/>
          </a:prstGeom>
        </p:spPr>
      </p:pic>
      <p:pic>
        <p:nvPicPr>
          <p:cNvPr id="5" name="Рисунок 4" descr="Ванн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857628"/>
            <a:ext cx="4643470" cy="2649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Кімната батьків</a:t>
            </a:r>
            <a:endParaRPr lang="ru-RU" dirty="0"/>
          </a:p>
        </p:txBody>
      </p:sp>
      <p:pic>
        <p:nvPicPr>
          <p:cNvPr id="4" name="Рисунок 3" descr="Комната родител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000108"/>
            <a:ext cx="4382446" cy="2500330"/>
          </a:xfrm>
          <a:prstGeom prst="rect">
            <a:avLst/>
          </a:prstGeom>
        </p:spPr>
      </p:pic>
      <p:pic>
        <p:nvPicPr>
          <p:cNvPr id="5" name="Рисунок 4" descr="Комната родителей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75664"/>
            <a:ext cx="4357718" cy="248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</a:t>
            </a:r>
            <a:r>
              <a:rPr lang="uk-UA" dirty="0" smtClean="0"/>
              <a:t>грова кімната</a:t>
            </a:r>
            <a:endParaRPr lang="ru-RU" dirty="0"/>
          </a:p>
        </p:txBody>
      </p:sp>
      <p:pic>
        <p:nvPicPr>
          <p:cNvPr id="4" name="Рисунок 3" descr="Игровая комн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785794"/>
            <a:ext cx="4446788" cy="2751353"/>
          </a:xfrm>
          <a:prstGeom prst="rect">
            <a:avLst/>
          </a:prstGeom>
        </p:spPr>
      </p:pic>
      <p:pic>
        <p:nvPicPr>
          <p:cNvPr id="5" name="Рисунок 4" descr="Игровая комна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071966" cy="239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Дитяча кімната</a:t>
            </a:r>
            <a:endParaRPr lang="ru-RU" dirty="0"/>
          </a:p>
        </p:txBody>
      </p:sp>
      <p:pic>
        <p:nvPicPr>
          <p:cNvPr id="4" name="Рисунок 3" descr="Детская комн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00438"/>
            <a:ext cx="4714908" cy="2690010"/>
          </a:xfrm>
          <a:prstGeom prst="rect">
            <a:avLst/>
          </a:prstGeom>
        </p:spPr>
      </p:pic>
      <p:pic>
        <p:nvPicPr>
          <p:cNvPr id="5" name="Рисунок 4" descr="ДЕтская комна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14356"/>
            <a:ext cx="4446788" cy="2537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Коридор</a:t>
            </a:r>
            <a:endParaRPr lang="ru-RU" dirty="0"/>
          </a:p>
        </p:txBody>
      </p:sp>
      <p:pic>
        <p:nvPicPr>
          <p:cNvPr id="4" name="Рисунок 3" descr="Колид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00042"/>
            <a:ext cx="4632872" cy="2643206"/>
          </a:xfrm>
          <a:prstGeom prst="rect">
            <a:avLst/>
          </a:prstGeom>
        </p:spPr>
      </p:pic>
      <p:pic>
        <p:nvPicPr>
          <p:cNvPr id="5" name="Рисунок 4" descr="Колидор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876"/>
            <a:ext cx="463287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Зовнішній вигляд будинку</a:t>
            </a:r>
            <a:endParaRPr lang="ru-RU" dirty="0"/>
          </a:p>
        </p:txBody>
      </p:sp>
      <p:pic>
        <p:nvPicPr>
          <p:cNvPr id="4" name="Рисунок 3" descr="Снаруж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7952745" cy="453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24</Words>
  <Application>Microsoft Office PowerPoint</Application>
  <PresentationFormat>Экран (4:3)</PresentationFormat>
  <Paragraphs>9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Проект «Мій будинок»</vt:lpstr>
      <vt:lpstr>Кухня</vt:lpstr>
      <vt:lpstr>Ванна кімната</vt:lpstr>
      <vt:lpstr>Кімната батьків</vt:lpstr>
      <vt:lpstr>Ігрова кімната</vt:lpstr>
      <vt:lpstr>Дитяча кімната</vt:lpstr>
      <vt:lpstr>Коридор</vt:lpstr>
      <vt:lpstr>Зовнішній вигляд будинку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«Мій будинок»</dc:title>
  <dc:creator>User</dc:creator>
  <cp:lastModifiedBy>User</cp:lastModifiedBy>
  <cp:revision>2</cp:revision>
  <dcterms:created xsi:type="dcterms:W3CDTF">2014-03-21T08:55:40Z</dcterms:created>
  <dcterms:modified xsi:type="dcterms:W3CDTF">2014-03-21T09:06:13Z</dcterms:modified>
</cp:coreProperties>
</file>